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6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4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4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8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7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2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4592-4291-4575-824D-6A1686A8496D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87EFE-3824-45AE-B40A-073829C45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 Minor\Desktop\01851 003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5406"/>
            <a:ext cx="7620000" cy="670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5943600" y="2514600"/>
            <a:ext cx="1143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Minor</dc:creator>
  <cp:lastModifiedBy>Craig Minor</cp:lastModifiedBy>
  <cp:revision>1</cp:revision>
  <dcterms:created xsi:type="dcterms:W3CDTF">2012-07-10T15:42:07Z</dcterms:created>
  <dcterms:modified xsi:type="dcterms:W3CDTF">2012-07-10T15:46:30Z</dcterms:modified>
</cp:coreProperties>
</file>