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1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0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9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8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7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7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1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4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4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A8BB-B6CC-47D9-9105-A60802C28341}" type="datetimeFigureOut">
              <a:rPr lang="en-US" smtClean="0"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25E93-CD6C-40FC-8CED-1B62D660B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9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8182" y="-762000"/>
            <a:ext cx="8519683" cy="1028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71659" y="-24441"/>
            <a:ext cx="3233941" cy="86264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1600" b="1" dirty="0" smtClean="0">
                <a:latin typeface="+mn-lt"/>
              </a:rPr>
              <a:t>LEGACY TO SMF ADAPTER INSTALLATION INSTRUCTIONS</a:t>
            </a:r>
            <a:endParaRPr lang="en-US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093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LEGACY TO SMF ADAPTER INSTALLATION INSTRUCTIONS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Minor</dc:creator>
  <cp:lastModifiedBy>Craig Minor</cp:lastModifiedBy>
  <cp:revision>3</cp:revision>
  <cp:lastPrinted>2011-12-19T19:57:47Z</cp:lastPrinted>
  <dcterms:created xsi:type="dcterms:W3CDTF">2011-12-19T19:48:12Z</dcterms:created>
  <dcterms:modified xsi:type="dcterms:W3CDTF">2011-12-19T19:58:05Z</dcterms:modified>
</cp:coreProperties>
</file>