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5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4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3F41D-E214-40ED-ACAD-F6400ED079C9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BC119-A0A5-4D92-AE4D-84339854D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96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1954AB9-3146-46A0-8D4F-9216DC32EFC3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19340-32C9-40ED-A13E-1207629FF18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FF375-4140-4AEB-9C77-8D74518C1B4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65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D930-5FAF-41D4-A9D3-FE778B0A58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7B688-8DB5-4F59-BF55-34B26B93A20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2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0644-D0EC-45E0-9905-680235F3EB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97BF1-A389-42F6-8694-6167C0C62D7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EAE68-FF5A-4814-A8C9-A58E1D6CF8D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4CE44-824C-46C2-AB3F-005CE8BE08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3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050B0-429E-4995-B9AC-57081A3195D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120F8-DCB9-4033-BE5F-CDBB0A2FEA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99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6F04-4453-4B21-BC76-4D2CC71121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B57B5-C2E2-4122-9CE2-70298922BBE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88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66DDB-68B5-408B-983E-88DB59F16F0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C801E-C736-40AC-9499-6D3FF2AF1B5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2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23DDB-0E60-417D-9295-AE878E9A62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3A93F-8372-4595-A72B-5440B05715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79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BC026-5602-47B2-8765-966D8727240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92B91-7A78-4AC8-9F90-76AB730216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6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E4933-DF3B-482D-992B-C4BE3A3CAE1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8E065-C97C-44C1-A92F-E12EE1BA52C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54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7C3DD-2DBB-4727-9CB1-0F426105F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202BD-4B97-4FB9-9992-164D89DB30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26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B3875A-487A-4307-9A52-8F8A15F1C30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91E6B8-4B2E-4619-A894-1DD04341A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9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05090"/>
            <a:ext cx="6645275" cy="889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3971374" y="8528696"/>
            <a:ext cx="13276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D&amp;C Equipment </a:t>
            </a: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June 2012</a:t>
            </a:r>
            <a:endParaRPr lang="en-US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066800" y="205321"/>
            <a:ext cx="4800600" cy="40216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89803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Bookman Old Style" pitchFamily="18" charset="0"/>
              </a:rPr>
              <a:t>EQUIPMENT SERVICE INSTRUCTION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757" y="8215078"/>
            <a:ext cx="1023386" cy="6272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0743" y="762000"/>
            <a:ext cx="6248400" cy="914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 bwMode="auto">
          <a:xfrm>
            <a:off x="346605" y="964683"/>
            <a:ext cx="6242538" cy="502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noProof="0" dirty="0" smtClean="0">
                <a:solidFill>
                  <a:srgbClr val="000000"/>
                </a:solidFill>
                <a:latin typeface="Arial"/>
              </a:rPr>
              <a:t>For Restaurants with Everpure High Flow  CSR 9300 and 9400 Series Filter Systems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</a:b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743" y="762000"/>
            <a:ext cx="6248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latin typeface="Bookman Old Style" pitchFamily="18" charset="0"/>
              </a:rPr>
              <a:t>EVERPURE FILTRATION SYSTEM MAINTENANCE (ANNUAL)</a:t>
            </a:r>
            <a:endParaRPr lang="en-US" sz="15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340743" y="1148500"/>
            <a:ext cx="6248400" cy="766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Arial"/>
              </a:rPr>
              <a:t>NOTE:  All Everpure cartridges are now being replaced with 3M cartridges.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Arial"/>
              </a:rPr>
              <a:t> Contact Strategic Equipment  at (866)324-4253 Option #5 </a:t>
            </a:r>
            <a:br>
              <a:rPr lang="en-US" sz="1200" b="1" kern="0" dirty="0" smtClean="0">
                <a:solidFill>
                  <a:srgbClr val="000000"/>
                </a:solidFill>
                <a:latin typeface="Arial"/>
              </a:rPr>
            </a:br>
            <a:endParaRPr lang="en-US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21" name="Content Placeholder 3"/>
          <p:cNvSpPr txBox="1">
            <a:spLocks/>
          </p:cNvSpPr>
          <p:nvPr/>
        </p:nvSpPr>
        <p:spPr>
          <a:xfrm>
            <a:off x="358799" y="1683995"/>
            <a:ext cx="4546107" cy="573695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+mj-lt"/>
              <a:buAutoNum type="arabicPeriod"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Turn water off to filtration unit (A,B &amp;C). Open Bypass valves (D&amp;E).  Open Cartridge Flush valve (F). (See Figures 1&amp;2)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Remove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Pre-filter using sump wrench. Sanitize filter housing and filter bowl with green KAY-5 sanitizer. Lubricate and install new O-ring.  Install new Pre-filter and hand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tighten. (see Figure 3)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Remove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SRX filter using sump wrench.  Sanitize filter housing and filter bowl with green KAY-5 sanitizer.  Lubricate and install new O-Ring.  Install new 3M cartridge and hand tighten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(see Figure 4)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Remove each of the 4 carbon cartridges by turning ¼ turn left.  Install the new CFS9112 cartridges by pressing up and turning ¼ turn right.  Attach time strips and activate. (see Figure 5)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Open valve A slowly until fully open.  Water will come out of valve F.  Continue to flush through valve F for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full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minutes. 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See if water is running clear.  If not, keep flushing for another minute.  When water from valve F is clear, shut valve F.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Open valves B&amp;C.  Close valves D&amp;E.  (see Figures 1&amp;2)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any leaks are detected at the Pre-filter bowl or the SRX feeder bowl, tighten slightly with the sump wrench.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545" y="1683995"/>
            <a:ext cx="1731074" cy="17841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732" y="4911884"/>
            <a:ext cx="1743267" cy="9519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86" y="5863860"/>
            <a:ext cx="1760870" cy="9998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6605" y="7423225"/>
            <a:ext cx="48431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Your Everpure filtration system is now back in service with new cartridges.</a:t>
            </a: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50627" y="3200400"/>
            <a:ext cx="558529" cy="21544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FF00"/>
                </a:solidFill>
              </a:rPr>
              <a:t>Figure 1</a:t>
            </a:r>
            <a:endParaRPr lang="en-US" sz="8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10463" y="5648416"/>
            <a:ext cx="558529" cy="21544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FF00"/>
                </a:solidFill>
              </a:rPr>
              <a:t>Figure 3</a:t>
            </a:r>
            <a:endParaRPr lang="en-US" sz="8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48286" y="6629400"/>
            <a:ext cx="558529" cy="21544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FF00"/>
                </a:solidFill>
              </a:rPr>
              <a:t>Figure 4</a:t>
            </a:r>
            <a:endParaRPr lang="en-US" sz="800" dirty="0">
              <a:solidFill>
                <a:srgbClr val="FFFF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501" y="3461197"/>
            <a:ext cx="1853655" cy="1450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982" y="6844845"/>
            <a:ext cx="1308556" cy="1308556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6045677" y="7937957"/>
            <a:ext cx="558529" cy="21544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FF00"/>
                </a:solidFill>
              </a:rPr>
              <a:t>Figure 5</a:t>
            </a:r>
            <a:endParaRPr lang="en-US" sz="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7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301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For Restaurants with Everpure High Flow  CSR 9300 and 9400 Series Filter Systems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Minor</dc:creator>
  <cp:lastModifiedBy>Craig Minor</cp:lastModifiedBy>
  <cp:revision>15</cp:revision>
  <dcterms:created xsi:type="dcterms:W3CDTF">2012-06-01T16:35:11Z</dcterms:created>
  <dcterms:modified xsi:type="dcterms:W3CDTF">2012-06-01T21:19:47Z</dcterms:modified>
</cp:coreProperties>
</file>